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 Bartel" userId="89de7aeefb2b7399" providerId="LiveId" clId="{2FC2380A-A071-411D-ADA5-666F09D06A00}"/>
    <pc:docChg chg="custSel modSld">
      <pc:chgData name="Kim Bartel" userId="89de7aeefb2b7399" providerId="LiveId" clId="{2FC2380A-A071-411D-ADA5-666F09D06A00}" dt="2021-02-25T17:06:22.580" v="5" actId="6549"/>
      <pc:docMkLst>
        <pc:docMk/>
      </pc:docMkLst>
      <pc:sldChg chg="addSp delSp modSp mod">
        <pc:chgData name="Kim Bartel" userId="89de7aeefb2b7399" providerId="LiveId" clId="{2FC2380A-A071-411D-ADA5-666F09D06A00}" dt="2021-02-25T17:06:22.580" v="5" actId="6549"/>
        <pc:sldMkLst>
          <pc:docMk/>
          <pc:sldMk cId="95992585" sldId="256"/>
        </pc:sldMkLst>
        <pc:spChg chg="mod">
          <ac:chgData name="Kim Bartel" userId="89de7aeefb2b7399" providerId="LiveId" clId="{2FC2380A-A071-411D-ADA5-666F09D06A00}" dt="2021-02-25T17:06:22.580" v="5" actId="6549"/>
          <ac:spMkLst>
            <pc:docMk/>
            <pc:sldMk cId="95992585" sldId="256"/>
            <ac:spMk id="2" creationId="{DDAEE822-0857-4BE1-926F-1CE613597125}"/>
          </ac:spMkLst>
        </pc:spChg>
        <pc:spChg chg="del">
          <ac:chgData name="Kim Bartel" userId="89de7aeefb2b7399" providerId="LiveId" clId="{2FC2380A-A071-411D-ADA5-666F09D06A00}" dt="2021-02-25T17:06:12.226" v="0" actId="478"/>
          <ac:spMkLst>
            <pc:docMk/>
            <pc:sldMk cId="95992585" sldId="256"/>
            <ac:spMk id="3" creationId="{A82DF838-26E4-4845-B951-F0EC6AF4E37C}"/>
          </ac:spMkLst>
        </pc:spChg>
        <pc:spChg chg="add del mod">
          <ac:chgData name="Kim Bartel" userId="89de7aeefb2b7399" providerId="LiveId" clId="{2FC2380A-A071-411D-ADA5-666F09D06A00}" dt="2021-02-25T17:06:16.433" v="1" actId="478"/>
          <ac:spMkLst>
            <pc:docMk/>
            <pc:sldMk cId="95992585" sldId="256"/>
            <ac:spMk id="5" creationId="{96364128-C0D3-4E82-B7EB-7C324508B2C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c.tableau.com/views/2019EHFCountyHealthSnapshots/Populatio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">
            <a:extLst>
              <a:ext uri="{FF2B5EF4-FFF2-40B4-BE49-F238E27FC236}">
                <a16:creationId xmlns:a16="http://schemas.microsoft.com/office/drawing/2014/main" id="{DDAEE822-0857-4BE1-926F-1CE6135971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2019 County Health Snapshots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Population ">
            <a:extLst>
              <a:ext uri="{FF2B5EF4-FFF2-40B4-BE49-F238E27FC236}">
                <a16:creationId xmlns:a16="http://schemas.microsoft.com/office/drawing/2014/main" id="{9DD1165B-F4EA-4079-B1D2-424D87378B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689" y="0"/>
            <a:ext cx="52986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Health Outcomes">
            <a:extLst>
              <a:ext uri="{FF2B5EF4-FFF2-40B4-BE49-F238E27FC236}">
                <a16:creationId xmlns:a16="http://schemas.microsoft.com/office/drawing/2014/main" id="{EA9355ED-2FF5-4890-8FFA-EA737415D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689" y="0"/>
            <a:ext cx="52986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866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Access">
            <a:extLst>
              <a:ext uri="{FF2B5EF4-FFF2-40B4-BE49-F238E27FC236}">
                <a16:creationId xmlns:a16="http://schemas.microsoft.com/office/drawing/2014/main" id="{704DE041-DCBD-4213-822A-EF0019EF59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689" y="0"/>
            <a:ext cx="52986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192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Social Factors">
            <a:extLst>
              <a:ext uri="{FF2B5EF4-FFF2-40B4-BE49-F238E27FC236}">
                <a16:creationId xmlns:a16="http://schemas.microsoft.com/office/drawing/2014/main" id="{B8530847-209D-43BD-B77E-5BD40EF4F0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689" y="0"/>
            <a:ext cx="52986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249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Behavioral Factors">
            <a:extLst>
              <a:ext uri="{FF2B5EF4-FFF2-40B4-BE49-F238E27FC236}">
                <a16:creationId xmlns:a16="http://schemas.microsoft.com/office/drawing/2014/main" id="{BA5BA9C7-88E9-4C1F-90BA-BD9F5E45FA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689" y="0"/>
            <a:ext cx="52986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650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Widescreen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2019 County Health Snapshots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EHF County Health Snapshots</dc:title>
  <dc:creator>ADAC</dc:creator>
  <cp:lastModifiedBy>Kim Bartel</cp:lastModifiedBy>
  <cp:revision>1</cp:revision>
  <dcterms:created xsi:type="dcterms:W3CDTF">2021-02-25T17:02:21Z</dcterms:created>
  <dcterms:modified xsi:type="dcterms:W3CDTF">2021-02-25T17:06:38Z</dcterms:modified>
</cp:coreProperties>
</file>